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  <p:sldId id="264" r:id="rId4"/>
    <p:sldId id="256" r:id="rId5"/>
    <p:sldId id="258" r:id="rId6"/>
    <p:sldId id="259" r:id="rId7"/>
    <p:sldId id="262" r:id="rId8"/>
    <p:sldId id="260" r:id="rId9"/>
    <p:sldId id="261" r:id="rId10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9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6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5.xml"/><Relationship Id="rId3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tags" Target="../tags/tag8.xml"/><Relationship Id="rId4" Type="http://schemas.openxmlformats.org/officeDocument/2006/relationships/image" Target="../media/image15.png"/><Relationship Id="rId3" Type="http://schemas.openxmlformats.org/officeDocument/2006/relationships/tags" Target="../tags/tag7.xml"/><Relationship Id="rId2" Type="http://schemas.openxmlformats.org/officeDocument/2006/relationships/image" Target="../media/image14.png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741045" y="594360"/>
            <a:ext cx="9824085" cy="55079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8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码上回国</a:t>
            </a:r>
            <a:r>
              <a:rPr lang="en-US" altLang="zh-CN" sz="8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zh-CN" altLang="en-US" sz="8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码上到账</a:t>
            </a:r>
            <a:endParaRPr lang="en-US" altLang="zh-CN" sz="88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zh-CN" altLang="en-US" sz="88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8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新加坡</a:t>
            </a:r>
            <a:r>
              <a:rPr lang="en-US" altLang="zh-CN" sz="8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PAYNOW</a:t>
            </a:r>
            <a:endParaRPr lang="en-US" altLang="zh-CN" sz="88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8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银联</a:t>
            </a:r>
            <a:endParaRPr lang="zh-CN" altLang="en-US" sz="88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846455" y="384810"/>
            <a:ext cx="5642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码上回国</a:t>
            </a:r>
            <a:r>
              <a:rPr lang="en-US" altLang="zh-CN"/>
              <a:t>-</a:t>
            </a:r>
            <a:r>
              <a:rPr lang="zh-CN" altLang="en-US"/>
              <a:t>码上到账</a:t>
            </a:r>
            <a:r>
              <a:rPr lang="en-US" altLang="zh-CN"/>
              <a:t>-</a:t>
            </a:r>
            <a:r>
              <a:rPr lang="zh-CN" altLang="en-US"/>
              <a:t>银行</a:t>
            </a:r>
            <a:r>
              <a:rPr lang="en-US" altLang="zh-CN"/>
              <a:t>+</a:t>
            </a:r>
            <a:r>
              <a:rPr lang="zh-CN" altLang="en-US"/>
              <a:t>新加坡</a:t>
            </a:r>
            <a:r>
              <a:rPr lang="en-US" altLang="zh-CN"/>
              <a:t>PAYNOW</a:t>
            </a:r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1303655" y="1583055"/>
            <a:ext cx="909256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新加坡资金回国的方式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通过熊猫速汇！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a6.cm/m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有国内收款码的：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华侨银行</a:t>
            </a:r>
            <a:r>
              <a:rPr lang="en-US" altLang="zh-CN"/>
              <a:t>APP</a:t>
            </a:r>
            <a:r>
              <a:rPr lang="zh-CN" altLang="en-US"/>
              <a:t>直接扫描国内银联二维码即可秒到回国，手续费一般是</a:t>
            </a:r>
            <a:r>
              <a:rPr lang="en-US" altLang="zh-CN"/>
              <a:t>0.2-0.38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zh-CN" altLang="en-US"/>
              <a:t>没有国内收款码的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华侨银行直接扫</a:t>
            </a:r>
            <a:r>
              <a:rPr lang="en-US" altLang="zh-CN"/>
              <a:t>wise  </a:t>
            </a:r>
            <a:r>
              <a:rPr lang="zh-CN" altLang="en-US"/>
              <a:t>码，</a:t>
            </a:r>
            <a:r>
              <a:rPr lang="en-US" altLang="zh-CN"/>
              <a:t>wise</a:t>
            </a:r>
            <a:r>
              <a:rPr lang="zh-CN" altLang="en-US"/>
              <a:t>直接回国到支付宝微信或者银行卡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846455" y="384810"/>
            <a:ext cx="5642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码上回国</a:t>
            </a:r>
            <a:r>
              <a:rPr lang="en-US" altLang="zh-CN"/>
              <a:t>-</a:t>
            </a:r>
            <a:r>
              <a:rPr lang="zh-CN" altLang="en-US"/>
              <a:t>码上到账</a:t>
            </a:r>
            <a:r>
              <a:rPr lang="en-US" altLang="zh-CN"/>
              <a:t>-</a:t>
            </a:r>
            <a:r>
              <a:rPr lang="zh-CN" altLang="en-US"/>
              <a:t>银行</a:t>
            </a:r>
            <a:r>
              <a:rPr lang="en-US" altLang="zh-CN"/>
              <a:t>+</a:t>
            </a:r>
            <a:r>
              <a:rPr lang="zh-CN" altLang="en-US"/>
              <a:t>新加坡</a:t>
            </a:r>
            <a:r>
              <a:rPr lang="en-US" altLang="zh-CN"/>
              <a:t>PAYNOW</a:t>
            </a:r>
            <a:endParaRPr lang="en-US" altLang="zh-CN"/>
          </a:p>
        </p:txBody>
      </p:sp>
      <p:pic>
        <p:nvPicPr>
          <p:cNvPr id="5" name="图片 4" descr="25e5d7f8a83a50335a7dbce049ccad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060" y="1051560"/>
            <a:ext cx="2363470" cy="51155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119120" y="1051560"/>
            <a:ext cx="2419350" cy="53225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100820" y="993140"/>
            <a:ext cx="2600325" cy="54387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738495" y="1118235"/>
            <a:ext cx="2809875" cy="56483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846455" y="384810"/>
            <a:ext cx="5642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码上回国</a:t>
            </a:r>
            <a:r>
              <a:rPr lang="en-US" altLang="zh-CN"/>
              <a:t>-</a:t>
            </a:r>
            <a:r>
              <a:rPr lang="zh-CN" altLang="en-US"/>
              <a:t>码上到账</a:t>
            </a:r>
            <a:r>
              <a:rPr lang="en-US" altLang="zh-CN"/>
              <a:t>-</a:t>
            </a:r>
            <a:r>
              <a:rPr lang="zh-CN" altLang="en-US"/>
              <a:t>银行</a:t>
            </a:r>
            <a:r>
              <a:rPr lang="en-US" altLang="zh-CN"/>
              <a:t>+</a:t>
            </a:r>
            <a:r>
              <a:rPr lang="zh-CN" altLang="en-US"/>
              <a:t>新加坡</a:t>
            </a:r>
            <a:r>
              <a:rPr lang="en-US" altLang="zh-CN"/>
              <a:t>PAYNOW</a:t>
            </a:r>
            <a:endParaRPr lang="en-US" altLang="zh-CN"/>
          </a:p>
        </p:txBody>
      </p:sp>
      <p:pic>
        <p:nvPicPr>
          <p:cNvPr id="2" name="图片 1" descr="1aec325ee3a3078f5d42f16a3cb488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3130" y="895350"/>
            <a:ext cx="2574290" cy="55721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19506"/>
          <a:stretch>
            <a:fillRect/>
          </a:stretch>
        </p:blipFill>
        <p:spPr>
          <a:xfrm>
            <a:off x="4805045" y="1190625"/>
            <a:ext cx="2419350" cy="42843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357870" y="495300"/>
            <a:ext cx="2809875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846455" y="384810"/>
            <a:ext cx="5642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码上回国</a:t>
            </a:r>
            <a:r>
              <a:rPr lang="en-US" altLang="zh-CN"/>
              <a:t>-</a:t>
            </a:r>
            <a:r>
              <a:rPr lang="zh-CN" altLang="en-US"/>
              <a:t>码上到账</a:t>
            </a:r>
            <a:r>
              <a:rPr lang="en-US" altLang="zh-CN"/>
              <a:t>-</a:t>
            </a:r>
            <a:r>
              <a:rPr lang="zh-CN" altLang="en-US"/>
              <a:t>银行</a:t>
            </a:r>
            <a:r>
              <a:rPr lang="en-US" altLang="zh-CN"/>
              <a:t>+</a:t>
            </a:r>
            <a:r>
              <a:rPr lang="zh-CN" altLang="en-US"/>
              <a:t>新加坡</a:t>
            </a:r>
            <a:r>
              <a:rPr lang="en-US" altLang="zh-CN"/>
              <a:t>PAYNOW</a:t>
            </a:r>
            <a:endParaRPr lang="en-US" altLang="zh-CN"/>
          </a:p>
        </p:txBody>
      </p:sp>
      <p:pic>
        <p:nvPicPr>
          <p:cNvPr id="2" name="图片 1" descr="fe6da63e87ca7d3f6219704c5ced8f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2205" y="1134110"/>
            <a:ext cx="2595880" cy="5619750"/>
          </a:xfrm>
          <a:prstGeom prst="rect">
            <a:avLst/>
          </a:prstGeom>
        </p:spPr>
      </p:pic>
      <p:pic>
        <p:nvPicPr>
          <p:cNvPr id="3" name="图片 2" descr="f52c9fbbe405f6164f036f95902e6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990" y="1238885"/>
            <a:ext cx="2547620" cy="55149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846455" y="384810"/>
            <a:ext cx="5642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码上回国</a:t>
            </a:r>
            <a:r>
              <a:rPr lang="en-US" altLang="zh-CN"/>
              <a:t>-</a:t>
            </a:r>
            <a:r>
              <a:rPr lang="zh-CN" altLang="en-US"/>
              <a:t>码上到账</a:t>
            </a:r>
            <a:r>
              <a:rPr lang="en-US" altLang="zh-CN"/>
              <a:t>-</a:t>
            </a:r>
            <a:r>
              <a:rPr lang="zh-CN" altLang="en-US"/>
              <a:t>银行</a:t>
            </a:r>
            <a:r>
              <a:rPr lang="en-US" altLang="zh-CN"/>
              <a:t>+</a:t>
            </a:r>
            <a:r>
              <a:rPr lang="zh-CN" altLang="en-US"/>
              <a:t>新加坡</a:t>
            </a:r>
            <a:r>
              <a:rPr lang="en-US" altLang="zh-CN"/>
              <a:t>PAYNOW</a:t>
            </a:r>
            <a:endParaRPr lang="en-US" altLang="zh-CN"/>
          </a:p>
        </p:txBody>
      </p:sp>
      <p:pic>
        <p:nvPicPr>
          <p:cNvPr id="5" name="图片 4" descr="34f475e4e95e9036579a881d81f04c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62010" y="-195580"/>
            <a:ext cx="3167380" cy="6858000"/>
          </a:xfrm>
          <a:prstGeom prst="rect">
            <a:avLst/>
          </a:prstGeom>
        </p:spPr>
      </p:pic>
      <p:pic>
        <p:nvPicPr>
          <p:cNvPr id="6" name="图片 5" descr="2e941232c59b0c225f6f92d0c78d1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575" y="1569085"/>
            <a:ext cx="2223135" cy="4812030"/>
          </a:xfrm>
          <a:prstGeom prst="rect">
            <a:avLst/>
          </a:prstGeom>
        </p:spPr>
      </p:pic>
      <p:pic>
        <p:nvPicPr>
          <p:cNvPr id="7" name="图片 6" descr="ca94a1062c7de389d00385ff3f799e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255" y="1566545"/>
            <a:ext cx="2223770" cy="4814570"/>
          </a:xfrm>
          <a:prstGeom prst="rect">
            <a:avLst/>
          </a:prstGeom>
        </p:spPr>
      </p:pic>
      <p:pic>
        <p:nvPicPr>
          <p:cNvPr id="8" name="图片 7" descr="8a956a6fcb60dac3dc4fc510415e4f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6190" y="1285875"/>
            <a:ext cx="2483485" cy="5376545"/>
          </a:xfrm>
          <a:prstGeom prst="rect">
            <a:avLst/>
          </a:prstGeom>
        </p:spPr>
      </p:pic>
      <p:pic>
        <p:nvPicPr>
          <p:cNvPr id="9" name="图片 8" descr="71cc3d2dfdd1aff1ef05098768a85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805" y="1111885"/>
            <a:ext cx="2318385" cy="50190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846455" y="384810"/>
            <a:ext cx="5642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码上回国</a:t>
            </a:r>
            <a:r>
              <a:rPr lang="en-US" altLang="zh-CN"/>
              <a:t>-</a:t>
            </a:r>
            <a:r>
              <a:rPr lang="zh-CN" altLang="en-US"/>
              <a:t>码上到账</a:t>
            </a:r>
            <a:r>
              <a:rPr lang="en-US" altLang="zh-CN"/>
              <a:t>-</a:t>
            </a:r>
            <a:r>
              <a:rPr lang="zh-CN" altLang="en-US"/>
              <a:t>银行</a:t>
            </a:r>
            <a:r>
              <a:rPr lang="en-US" altLang="zh-CN"/>
              <a:t>+</a:t>
            </a:r>
            <a:r>
              <a:rPr lang="zh-CN" altLang="en-US"/>
              <a:t>新加坡</a:t>
            </a:r>
            <a:r>
              <a:rPr lang="en-US" altLang="zh-CN"/>
              <a:t>PAYNOW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75380" y="1618615"/>
            <a:ext cx="3305175" cy="35052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46455" y="2242820"/>
            <a:ext cx="2447925" cy="22574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134985" y="1000125"/>
            <a:ext cx="3362325" cy="48577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46455" y="47244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华侨银行收款码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342130" y="54578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wise</a:t>
            </a:r>
            <a:r>
              <a:rPr lang="zh-CN" altLang="en-US"/>
              <a:t>收款码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846455" y="384810"/>
            <a:ext cx="5642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码上回国</a:t>
            </a:r>
            <a:r>
              <a:rPr lang="en-US" altLang="zh-CN"/>
              <a:t>-</a:t>
            </a:r>
            <a:r>
              <a:rPr lang="zh-CN" altLang="en-US"/>
              <a:t>码上到账</a:t>
            </a:r>
            <a:r>
              <a:rPr lang="en-US" altLang="zh-CN"/>
              <a:t>-</a:t>
            </a:r>
            <a:r>
              <a:rPr lang="zh-CN" altLang="en-US"/>
              <a:t>银行</a:t>
            </a:r>
            <a:r>
              <a:rPr lang="en-US" altLang="zh-CN"/>
              <a:t>+</a:t>
            </a:r>
            <a:r>
              <a:rPr lang="zh-CN" altLang="en-US"/>
              <a:t>新加坡</a:t>
            </a:r>
            <a:r>
              <a:rPr lang="en-US" altLang="zh-CN"/>
              <a:t>PAYNOW</a:t>
            </a:r>
            <a:endParaRPr lang="en-US" altLang="zh-CN"/>
          </a:p>
        </p:txBody>
      </p:sp>
      <p:pic>
        <p:nvPicPr>
          <p:cNvPr id="2" name="图片 1" descr="WeChat截图_202308230858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0620" y="1696085"/>
            <a:ext cx="8291195" cy="47377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885" y="937895"/>
            <a:ext cx="2539365" cy="54959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  <p:tag name="KSO_WM_UNIT_PLACING_PICTURE_USER_VIEWPORT" val="{&quot;height&quot;:5520,&quot;width&quot;:5205}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YzI3ZDc5NmNjMDQwN2EyZWRjNWJhNTA2ZWRlZTkzMm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</Words>
  <Application>WPS 演示</Application>
  <PresentationFormat>宽屏</PresentationFormat>
  <Paragraphs>38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Arial</vt:lpstr>
      <vt:lpstr>宋体</vt:lpstr>
      <vt:lpstr>Wingdings</vt:lpstr>
      <vt:lpstr>Arial Unicode MS</vt:lpstr>
      <vt:lpstr>Calibri</vt:lpstr>
      <vt:lpstr>微软雅黑</vt:lpstr>
      <vt:lpstr>汉仪中黑 简</vt:lpstr>
      <vt:lpstr>黑体</vt:lpstr>
      <vt:lpstr>汉仪大黑简</vt:lpstr>
      <vt:lpstr>汉仪旗黑-35S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WPS_1631842745</cp:lastModifiedBy>
  <cp:revision>2</cp:revision>
  <dcterms:created xsi:type="dcterms:W3CDTF">2023-08-23T01:16:16Z</dcterms:created>
  <dcterms:modified xsi:type="dcterms:W3CDTF">2023-08-23T03:28:32Z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58BB29E5BCE045E7A51A0ACFA750B76B_12</vt:lpwstr>
  </property>
  <property fmtid="{D5CDD505-2E9C-101B-9397-08002B2CF9AE}" pid="3" name="KSOProductBuildVer">
    <vt:lpwstr>2052-11.1.0.14309</vt:lpwstr>
  </property>
</Properties>
</file>